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6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7E70-65FA-48D1-B2B5-6757312D8947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DB83C-D6B2-4FA4-89AF-55EB78C57D3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857288" y="2214554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Prenotazione 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6786610" cy="17526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 “Isidoro Gentili” di Paola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 Scolastico 2020-2021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5" y="1643050"/>
            <a:ext cx="332609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929066"/>
            <a:ext cx="228929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786190"/>
            <a:ext cx="7227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14488"/>
            <a:ext cx="1157284" cy="8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4357694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N.B. I colloqui si svolgeranno su piattaforma istituzionale Microsoft TEAMS utilizzando le credenziali già in possesso.</a:t>
            </a:r>
            <a:endParaRPr lang="it-IT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66992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solidFill>
                  <a:srgbClr val="0070C0"/>
                </a:solidFill>
              </a:rPr>
              <a:t>Nella prima parte della schermata  viene riportato  l’elenco dei docenti con relativa materia di insegnamento, la sede presso cui ricevono ed il giorno e l’ora di ricevimento.</a:t>
            </a:r>
            <a:br>
              <a:rPr lang="it-IT" sz="2000" b="1" dirty="0" smtClean="0">
                <a:solidFill>
                  <a:srgbClr val="0070C0"/>
                </a:solidFill>
              </a:rPr>
            </a:br>
            <a:r>
              <a:rPr lang="it-IT" sz="2000" b="1" dirty="0" smtClean="0">
                <a:solidFill>
                  <a:srgbClr val="0070C0"/>
                </a:solidFill>
              </a:rPr>
              <a:t>  </a:t>
            </a:r>
            <a:br>
              <a:rPr lang="it-IT" sz="2000" b="1" dirty="0" smtClean="0">
                <a:solidFill>
                  <a:srgbClr val="0070C0"/>
                </a:solidFill>
              </a:rPr>
            </a:br>
            <a:r>
              <a:rPr lang="it-IT" sz="2000" b="1" dirty="0" smtClean="0">
                <a:solidFill>
                  <a:srgbClr val="0070C0"/>
                </a:solidFill>
              </a:rPr>
              <a:t>Se compaiono delle scritte in </a:t>
            </a:r>
            <a:r>
              <a:rPr lang="it-IT" sz="2000" b="1" dirty="0" smtClean="0">
                <a:solidFill>
                  <a:srgbClr val="FF0000"/>
                </a:solidFill>
              </a:rPr>
              <a:t>rosso</a:t>
            </a:r>
            <a:r>
              <a:rPr lang="it-IT" sz="2000" b="1" dirty="0" smtClean="0">
                <a:solidFill>
                  <a:srgbClr val="0070C0"/>
                </a:solidFill>
              </a:rPr>
              <a:t>  sotto il nome di un  docente, queste stanno ad indicare eventuali supplenti o note relative al colloquio, come nell’esempio su indicato.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77725" cy="332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52"/>
            <a:ext cx="35575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64344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solidFill>
                  <a:srgbClr val="0070C0"/>
                </a:solidFill>
              </a:rPr>
              <a:t>Il genitore visualizza i posti disponibili per ogni insegnante (il numero scritto in verde) e può prenotarsi posizionandosi sulla data desiderata scegliendo la posizione tramite   il menu a tendina   e cliccando sulla casellina NO in modo che diventi  SÌ. Una  volta  effettuata  la  scelta  occorre cliccare  sull’apposita icona di salvataggio posta in alto a destra.</a:t>
            </a:r>
            <a:br>
              <a:rPr lang="it-IT" sz="2000" b="1" dirty="0" smtClean="0">
                <a:solidFill>
                  <a:srgbClr val="0070C0"/>
                </a:solidFill>
              </a:rPr>
            </a:br>
            <a:r>
              <a:rPr lang="it-IT" sz="2000" b="1" dirty="0">
                <a:solidFill>
                  <a:srgbClr val="0070C0"/>
                </a:solidFill>
              </a:rPr>
              <a:t/>
            </a:r>
            <a:br>
              <a:rPr lang="it-IT" sz="2000" b="1" dirty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La dicitura “Non disponibile” sta ad indicare che non c’è una quarta data per quel docente in particolare. </a:t>
            </a:r>
            <a:r>
              <a:rPr lang="it-IT" sz="2000" b="1" dirty="0" smtClean="0">
                <a:solidFill>
                  <a:srgbClr val="0070C0"/>
                </a:solidFill>
              </a:rPr>
              <a:t/>
            </a:r>
            <a:br>
              <a:rPr lang="it-IT" sz="2000" b="1" dirty="0" smtClean="0">
                <a:solidFill>
                  <a:srgbClr val="0070C0"/>
                </a:solidFill>
              </a:rPr>
            </a:b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541693" cy="260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71472" y="50004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Nella seconda parte della schermata invece vengono riportate le prime quattro date disponibili per ogni docente.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Una volta effettuata la prenotazione il genitore riceverà un’</a:t>
            </a:r>
            <a:r>
              <a:rPr lang="it-IT" sz="2000" b="1" dirty="0" err="1" smtClean="0">
                <a:solidFill>
                  <a:srgbClr val="0070C0"/>
                </a:solidFill>
              </a:rPr>
              <a:t>email</a:t>
            </a:r>
            <a:r>
              <a:rPr lang="it-IT" sz="2000" b="1" dirty="0" smtClean="0">
                <a:solidFill>
                  <a:srgbClr val="0070C0"/>
                </a:solidFill>
              </a:rPr>
              <a:t> di conferma al proprio indirizzo di posta elettronica, ossia l’indirizzo comunicato e registrato presso la Segreteria Scolastica, che per comodità è visualizzato in alto come mostrato nella figura sottostante: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8190042" cy="16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Annullare una prenotazione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Se un genitore volesse invece </a:t>
            </a:r>
            <a:r>
              <a:rPr lang="it-IT" sz="2000" b="1" u="sng" dirty="0" smtClean="0">
                <a:solidFill>
                  <a:srgbClr val="FF0000"/>
                </a:solidFill>
              </a:rPr>
              <a:t>annullare una prenotazione di un colloquio </a:t>
            </a:r>
            <a:r>
              <a:rPr lang="it-IT" sz="2000" b="1" dirty="0" smtClean="0">
                <a:solidFill>
                  <a:srgbClr val="0070C0"/>
                </a:solidFill>
              </a:rPr>
              <a:t>basterà accedere alla stessa schermata e cliccare sul SÌ in modo che la casellina ritorni sul NO e cliccare sempre sul solito pulsante di salvataggio posto in alto a destra. Anche in questo caso il genitore riceverà un’</a:t>
            </a:r>
            <a:r>
              <a:rPr lang="it-IT" sz="2000" b="1" dirty="0" err="1" smtClean="0">
                <a:solidFill>
                  <a:srgbClr val="0070C0"/>
                </a:solidFill>
              </a:rPr>
              <a:t>email</a:t>
            </a:r>
            <a:r>
              <a:rPr lang="it-IT" sz="2000" b="1" dirty="0" smtClean="0">
                <a:solidFill>
                  <a:srgbClr val="0070C0"/>
                </a:solidFill>
              </a:rPr>
              <a:t> di conferma di avvenuta disdetta della prenota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00438"/>
            <a:ext cx="6238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62032"/>
            <a:ext cx="3643338" cy="94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6929486" cy="12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429000"/>
            <a:ext cx="66802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99633">
            <a:off x="1634205" y="2826728"/>
            <a:ext cx="2143127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4214810" y="621508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…Grazie</a:t>
            </a:r>
            <a:r>
              <a:rPr lang="it-IT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per l’attenzione</a:t>
            </a:r>
            <a:endParaRPr lang="it-IT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239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Prenotazione </vt:lpstr>
      <vt:lpstr>N.B. I colloqui si svolgeranno su piattaforma istituzionale Microsoft TEAMS utilizzando le credenziali già in possesso.</vt:lpstr>
      <vt:lpstr>Nella prima parte della schermata  viene riportato  l’elenco dei docenti con relativa materia di insegnamento, la sede presso cui ricevono ed il giorno e l’ora di ricevimento.    Se compaiono delle scritte in rosso  sotto il nome di un  docente, queste stanno ad indicare eventuali supplenti o note relative al colloquio, come nell’esempio su indicato.</vt:lpstr>
      <vt:lpstr>Il genitore visualizza i posti disponibili per ogni insegnante (il numero scritto in verde) e può prenotarsi posizionandosi sulla data desiderata scegliendo la posizione tramite   il menu a tendina   e cliccando sulla casellina NO in modo che diventi  SÌ. Una  volta  effettuata  la  scelta  occorre cliccare  sull’apposita icona di salvataggio posta in alto a destra.  La dicitura “Non disponibile” sta ad indicare che non c’è una quarta data per quel docente in particolare.  </vt:lpstr>
      <vt:lpstr>Diapositiva 5</vt:lpstr>
      <vt:lpstr>Annullare una prenotazione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Colloqui</dc:title>
  <dc:creator>Maria</dc:creator>
  <cp:lastModifiedBy>Maria</cp:lastModifiedBy>
  <cp:revision>13</cp:revision>
  <dcterms:created xsi:type="dcterms:W3CDTF">2020-11-29T21:21:42Z</dcterms:created>
  <dcterms:modified xsi:type="dcterms:W3CDTF">2020-11-29T22:35:46Z</dcterms:modified>
</cp:coreProperties>
</file>